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FCB9-A69A-7941-9606-A02D15203F2C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04FB-7A86-1C42-8440-D5EE61F1A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International:</a:t>
            </a:r>
            <a:r>
              <a:rPr lang="en-US" baseline="0" dirty="0" smtClean="0"/>
              <a:t> 4-year college with an enrollment of 5,000 or more: $600 per club</a:t>
            </a:r>
          </a:p>
          <a:p>
            <a:r>
              <a:rPr lang="en-US" baseline="0" dirty="0" smtClean="0"/>
              <a:t>4-year college with an enrollment of less than 5,000: $450 per club</a:t>
            </a:r>
          </a:p>
          <a:p>
            <a:r>
              <a:rPr lang="en-US" baseline="0" dirty="0" smtClean="0"/>
              <a:t>2-year college: $300 per club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04FB-7A86-1C42-8440-D5EE61F1A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DD6D-3591-9447-A801-721C0E165883}" type="datetimeFigureOut">
              <a:rPr lang="en-US" smtClean="0"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47FD-5B2D-0048-B773-276548CB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News on Dues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Capital District Circle K International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Membership Development &amp; Education Committee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October 2014</a:t>
            </a:r>
            <a:endParaRPr lang="en-US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orang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  <p:pic>
        <p:nvPicPr>
          <p:cNvPr id="5" name="Picture 4" descr="cdcki crab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14" y="5319531"/>
            <a:ext cx="1956686" cy="1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9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Happy Kiwanis New Year!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6505"/>
            <a:ext cx="8229600" cy="31696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It’s that time of year again…time to pay dues!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Many of you may be wondering, “Why do we have to pay dues? Are we paying to do volunteer work?”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Not exactly…</a:t>
            </a:r>
            <a:endParaRPr lang="en-US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orang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Paying to Do Community Service???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6505"/>
            <a:ext cx="8229600" cy="31696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It is important to remember that you are not paying to do community service; you are paying to be a part of a wonderful organization that provide numerous opportunities and benefits beyond service projects.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Paying dues allows for you to get a richer club experience, making the leadership and fellowship aspects of CKI possible!</a:t>
            </a:r>
            <a:endParaRPr lang="en-US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orang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5" y="13571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Dues Breakdown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00132"/>
            <a:ext cx="4038600" cy="362603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International: $300-$600 per club (depending on the size and type of school)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District: $10/member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Club: varies by club</a:t>
            </a:r>
            <a:endParaRPr lang="en-US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7" name="Content Placeholder 6" descr="Unknown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5" r="-10075"/>
          <a:stretch>
            <a:fillRect/>
          </a:stretch>
        </p:blipFill>
        <p:spPr>
          <a:xfrm>
            <a:off x="4648200" y="2500313"/>
            <a:ext cx="4038600" cy="3625850"/>
          </a:xfrm>
        </p:spPr>
      </p:pic>
      <p:pic>
        <p:nvPicPr>
          <p:cNvPr id="6" name="Picture 5" descr="graphic_CKI_horizontal stripesorang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3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5" y="1357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International Dues go towards…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Content Placeholder 4" descr="Global-Harm-Glob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" b="5110"/>
          <a:stretch>
            <a:fillRect/>
          </a:stretch>
        </p:blipFill>
        <p:spPr>
          <a:xfrm>
            <a:off x="457200" y="2500313"/>
            <a:ext cx="4038600" cy="3625850"/>
          </a:xfrm>
        </p:spPr>
      </p:pic>
      <p:pic>
        <p:nvPicPr>
          <p:cNvPr id="6" name="Picture 5" descr="graphic_CKI_horizontal stripesorang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00132"/>
            <a:ext cx="4038600" cy="362603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32% Leadership training.– GATC, SLP Administrators Conference</a:t>
            </a:r>
          </a:p>
          <a:p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23</a:t>
            </a:r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% Travel/visits.– Visits from I-Board to districts, board travel to board meetings </a:t>
            </a:r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and Conventions</a:t>
            </a:r>
          </a:p>
          <a:p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16</a:t>
            </a:r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% Member services.– Pins, cards</a:t>
            </a:r>
          </a:p>
          <a:p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16</a:t>
            </a:r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% Marketing &amp; promotion.– Magazines, marketing materials, public relations and</a:t>
            </a:r>
          </a:p>
          <a:p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promotional materials for clubs</a:t>
            </a:r>
          </a:p>
          <a:p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10</a:t>
            </a:r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% Administrative.– Telephone, office supplies, legal fees, in-house printing</a:t>
            </a:r>
          </a:p>
          <a:p>
            <a:r>
              <a:rPr lang="en-US" sz="1600" dirty="0" smtClean="0">
                <a:solidFill>
                  <a:srgbClr val="F79646"/>
                </a:solidFill>
                <a:latin typeface="Century Gothic"/>
                <a:cs typeface="Century Gothic"/>
              </a:rPr>
              <a:t>3</a:t>
            </a:r>
            <a:r>
              <a:rPr lang="en-US" sz="1600" dirty="0">
                <a:solidFill>
                  <a:srgbClr val="F79646"/>
                </a:solidFill>
                <a:latin typeface="Century Gothic"/>
                <a:cs typeface="Century Gothic"/>
              </a:rPr>
              <a:t>% Conventions.– Awards, parliamentarian, program events</a:t>
            </a:r>
          </a:p>
        </p:txBody>
      </p:sp>
    </p:spTree>
    <p:extLst>
      <p:ext uri="{BB962C8B-B14F-4D97-AF65-F5344CB8AC3E}">
        <p14:creationId xmlns:p14="http://schemas.microsoft.com/office/powerpoint/2010/main" val="154892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5" y="13571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District Dues go towards…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00132"/>
            <a:ext cx="4038600" cy="362603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Insurance against injury at all CKI service projects</a:t>
            </a:r>
          </a:p>
          <a:p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Networking with members of Kiwanis</a:t>
            </a:r>
          </a:p>
          <a:p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Scholarship opportunities </a:t>
            </a:r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Eligibility </a:t>
            </a:r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to attend district and international conferences</a:t>
            </a:r>
          </a:p>
          <a:p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Membership materials, district and international magazines</a:t>
            </a:r>
          </a:p>
          <a:p>
            <a:r>
              <a:rPr lang="en-US" dirty="0">
                <a:solidFill>
                  <a:srgbClr val="F79646"/>
                </a:solidFill>
                <a:latin typeface="Century Gothic"/>
                <a:cs typeface="Century Gothic"/>
              </a:rPr>
              <a:t>And many more!</a:t>
            </a:r>
          </a:p>
        </p:txBody>
      </p:sp>
      <p:pic>
        <p:nvPicPr>
          <p:cNvPr id="6" name="Picture 5" descr="graphic_CKI_horizontal stripesorang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  <p:pic>
        <p:nvPicPr>
          <p:cNvPr id="8" name="Content Placeholder 7" descr="Unknown-1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24" b="-20724"/>
          <a:stretch>
            <a:fillRect/>
          </a:stretch>
        </p:blipFill>
        <p:spPr>
          <a:xfrm>
            <a:off x="4648200" y="2500132"/>
            <a:ext cx="4038600" cy="3626031"/>
          </a:xfrm>
        </p:spPr>
      </p:pic>
    </p:spTree>
    <p:extLst>
      <p:ext uri="{BB962C8B-B14F-4D97-AF65-F5344CB8AC3E}">
        <p14:creationId xmlns:p14="http://schemas.microsoft.com/office/powerpoint/2010/main" val="154892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05" y="13571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Club Dues go towards…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5001"/>
          <a:stretch>
            <a:fillRect/>
          </a:stretch>
        </p:blipFill>
        <p:spPr>
          <a:xfrm>
            <a:off x="457200" y="2500313"/>
            <a:ext cx="4038600" cy="3625850"/>
          </a:xfrm>
        </p:spPr>
      </p:pic>
      <p:pic>
        <p:nvPicPr>
          <p:cNvPr id="6" name="Picture 5" descr="graphic_CKI_horizontal stripesorang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00132"/>
            <a:ext cx="4038600" cy="36260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This varies by club, but many clubs use club dues to pay for: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Materials for in-house service projects and socials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Club T-Shirts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Gas</a:t>
            </a:r>
          </a:p>
          <a:p>
            <a:pPr lvl="1"/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Etc.</a:t>
            </a:r>
            <a:endParaRPr lang="en-US" dirty="0" smtClean="0">
              <a:solidFill>
                <a:srgbClr val="F79646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F79646"/>
                </a:solidFill>
                <a:latin typeface="Century Gothic"/>
                <a:cs typeface="Century Gothic"/>
              </a:rPr>
              <a:t>Ask your club if you are curious about what your club dues are going towards.</a:t>
            </a:r>
          </a:p>
          <a:p>
            <a:pPr lvl="1"/>
            <a:endParaRPr lang="en-US" dirty="0">
              <a:solidFill>
                <a:srgbClr val="F7964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892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Bottom Line: Your dues ultimately come back to you!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6505"/>
            <a:ext cx="8229600" cy="31696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It may seem annoying and unnecessary to pay to be in a club, but in reality you are paying for many of the things that can make your CKI experience so amazing!</a:t>
            </a:r>
          </a:p>
          <a:p>
            <a:r>
              <a:rPr lang="en-US" dirty="0" smtClean="0">
                <a:solidFill>
                  <a:schemeClr val="accent6"/>
                </a:solidFill>
                <a:latin typeface="Century Gothic"/>
                <a:cs typeface="Century Gothic"/>
              </a:rPr>
              <a:t>You help your club, the district, and the international organization continue to run successfully and provide all members with a positive, rewarding experience.</a:t>
            </a:r>
            <a:endParaRPr lang="en-US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orang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1"/>
            <a:ext cx="9143482" cy="13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458</Words>
  <Application>Microsoft Macintosh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News on Dues</vt:lpstr>
      <vt:lpstr>Happy Kiwanis New Year!</vt:lpstr>
      <vt:lpstr>Paying to Do Community Service???</vt:lpstr>
      <vt:lpstr>Dues Breakdown</vt:lpstr>
      <vt:lpstr>International Dues go towards…</vt:lpstr>
      <vt:lpstr>District Dues go towards…</vt:lpstr>
      <vt:lpstr>Club Dues go towards…</vt:lpstr>
      <vt:lpstr>Bottom Line: Your dues ultimately come back to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Francis</dc:creator>
  <cp:lastModifiedBy>Caitlin Francis</cp:lastModifiedBy>
  <cp:revision>11</cp:revision>
  <dcterms:created xsi:type="dcterms:W3CDTF">2014-10-02T03:10:44Z</dcterms:created>
  <dcterms:modified xsi:type="dcterms:W3CDTF">2014-10-03T17:30:15Z</dcterms:modified>
</cp:coreProperties>
</file>